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3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6427-AA3E-4C0B-8349-D355E3C2FFD8}" type="datetimeFigureOut">
              <a:rPr lang="en-US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3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2241023" y="0"/>
            <a:ext cx="7735712" cy="3567449"/>
          </a:xfrm>
        </p:spPr>
      </p:pic>
      <p:sp>
        <p:nvSpPr>
          <p:cNvPr id="5" name="TextBox 4"/>
          <p:cNvSpPr txBox="1"/>
          <p:nvPr/>
        </p:nvSpPr>
        <p:spPr>
          <a:xfrm>
            <a:off x="4028941" y="2914574"/>
            <a:ext cx="41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8879" y="3837902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 Director: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Dan Muller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Manager: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Kaden Nugent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9003" y="3837903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Producer: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Juli Gregg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Game Designer: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Luke Conlon</a:t>
            </a:r>
          </a:p>
        </p:txBody>
      </p:sp>
    </p:spTree>
    <p:extLst>
      <p:ext uri="{BB962C8B-B14F-4D97-AF65-F5344CB8AC3E}">
        <p14:creationId xmlns:p14="http://schemas.microsoft.com/office/powerpoint/2010/main" val="22461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172" y="2686800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High Concept: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8538" y="3198663"/>
            <a:ext cx="7914908" cy="3069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2-D cartoon fantasy dungeon crawler side-scrolling hack and slash game</a:t>
            </a:r>
            <a:endParaRPr lang="en-US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7" r="57268" b="10235"/>
          <a:stretch/>
        </p:blipFill>
        <p:spPr>
          <a:xfrm>
            <a:off x="391484" y="3328249"/>
            <a:ext cx="1911637" cy="26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" name="Group 8"/>
          <p:cNvGrpSpPr/>
          <p:nvPr/>
        </p:nvGrpSpPr>
        <p:grpSpPr>
          <a:xfrm>
            <a:off x="434493" y="3203621"/>
            <a:ext cx="11322996" cy="3170099"/>
            <a:chOff x="486383" y="2743200"/>
            <a:chExt cx="11322996" cy="3170099"/>
          </a:xfrm>
        </p:grpSpPr>
        <p:sp>
          <p:nvSpPr>
            <p:cNvPr id="6" name="TextBox 5"/>
            <p:cNvSpPr txBox="1"/>
            <p:nvPr/>
          </p:nvSpPr>
          <p:spPr>
            <a:xfrm>
              <a:off x="486383" y="2743200"/>
              <a:ext cx="11322996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Two rival clans: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VS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Play as a mighty princess in</a:t>
              </a:r>
            </a:p>
            <a:p>
              <a:pPr algn="ctr"/>
              <a:r>
                <a:rPr lang="en-US" sz="4000" dirty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</a:t>
              </a:r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 mission to rescue a captured prince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Save the prince save your clan!</a:t>
              </a:r>
              <a:endParaRPr lang="en-US" sz="4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39" y="3217997"/>
              <a:ext cx="903388" cy="9033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6" t="17730" r="30253" b="52394"/>
            <a:stretch/>
          </p:blipFill>
          <p:spPr>
            <a:xfrm>
              <a:off x="7075461" y="3379271"/>
              <a:ext cx="863815" cy="580841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27171" y="2408626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Summary: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27171" y="2851772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Mechanics: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93" y="3678277"/>
            <a:ext cx="11322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Translation </a:t>
            </a:r>
            <a:r>
              <a:rPr lang="en-US" sz="4000" dirty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ased </a:t>
            </a:r>
            <a:r>
              <a:rPr lang="en-US" sz="4000" dirty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ovement</a:t>
            </a:r>
            <a:endParaRPr lang="en-US" sz="40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Minor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Platforming</a:t>
            </a:r>
            <a:endParaRPr lang="en-US" sz="40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Melee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Combat</a:t>
            </a:r>
            <a:endParaRPr lang="en-US" sz="40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Scripted Boss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Fights</a:t>
            </a:r>
            <a:endParaRPr lang="en-US" sz="40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56" y="4743854"/>
            <a:ext cx="817834" cy="817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12" y="4763270"/>
            <a:ext cx="798418" cy="79841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9" y="376705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Demo</a:t>
            </a:r>
            <a:endParaRPr lang="en-US" sz="72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7" y="253034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Stretch Goals: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92" y="4818963"/>
            <a:ext cx="11322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Multiplayer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Cooperative AI Pets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 Items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32"/>
          <a:stretch/>
        </p:blipFill>
        <p:spPr>
          <a:xfrm>
            <a:off x="1066790" y="3554069"/>
            <a:ext cx="10058400" cy="10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85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MV Boli</vt:lpstr>
      <vt:lpstr>Office Theme</vt:lpstr>
      <vt:lpstr>PowerPoint Presentation</vt:lpstr>
      <vt:lpstr>PowerPoint Presentation</vt:lpstr>
      <vt:lpstr>High Concept:</vt:lpstr>
      <vt:lpstr>Summary:</vt:lpstr>
      <vt:lpstr>Mechanics:</vt:lpstr>
      <vt:lpstr>Demo</vt:lpstr>
      <vt:lpstr>Stretch Goals: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 Gregg</dc:creator>
  <cp:lastModifiedBy>Juli Gregg</cp:lastModifiedBy>
  <cp:revision>16</cp:revision>
  <dcterms:created xsi:type="dcterms:W3CDTF">2014-01-15T01:47:33Z</dcterms:created>
  <dcterms:modified xsi:type="dcterms:W3CDTF">2014-01-24T01:37:26Z</dcterms:modified>
</cp:coreProperties>
</file>